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2039183"/>
            <a:ext cx="7264956" cy="1468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Blinkit Customer Feedback Analytics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6425922" y="3601164"/>
            <a:ext cx="7264956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Insights from User Sentiment &amp; Engagement Patterns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425922" y="4687372"/>
            <a:ext cx="7264956" cy="1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comprehensive analysis of customer feedback patterns reveals critical insights about user engagement, sentiment distribution, and strategic opportunities for enhancing customer experience and retention.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457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3951"/>
            <a:ext cx="77446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Distribution of Feedback Length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4927"/>
            <a:ext cx="6279356" cy="33967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64874" y="3200043"/>
            <a:ext cx="39231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Quick Response Preference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564874" y="377047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Most feedbacks are short, ranging from 4-6 words, showing users prefer quick in-app responses. This pattern indicates frictionless engagement but limited qualitative depth.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4874" y="4946333"/>
            <a:ext cx="6279356" cy="1478280"/>
          </a:xfrm>
          <a:prstGeom prst="roundRect">
            <a:avLst>
              <a:gd name="adj" fmla="val 5639"/>
            </a:avLst>
          </a:prstGeom>
          <a:solidFill>
            <a:srgbClr val="DDDA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232" y="5249228"/>
            <a:ext cx="248007" cy="1983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09598" y="5194221"/>
            <a:ext cx="5436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Strategic Takeaway: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Add 'Detailed feedback' prompts for deeper insights, especially on low ratings to capture more actionable data.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126" y="2193488"/>
            <a:ext cx="4990148" cy="38425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21669"/>
            <a:ext cx="73785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Feedback Length by Sentiment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793790" y="2839403"/>
            <a:ext cx="3679031" cy="1793796"/>
          </a:xfrm>
          <a:prstGeom prst="roundRect">
            <a:avLst>
              <a:gd name="adj" fmla="val 464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999768" y="30453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Neutral Feedback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3474601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Tends to be longer and more descriptive, providing detailed context about user experience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4671179" y="2839403"/>
            <a:ext cx="3679031" cy="1793796"/>
          </a:xfrm>
          <a:prstGeom prst="roundRect">
            <a:avLst>
              <a:gd name="adj" fmla="val 464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4877157" y="30453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Positive Feedback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4877157" y="3474601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Shorter and more concise, often expressing satisfaction without extensive detail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93790" y="4831556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999768" y="5037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Insight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99768" y="5466755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 neutral comments for early dissatisfaction warnings and potential churn prevention opportunities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08992"/>
            <a:ext cx="5975985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Rating vs Feedback Length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40331" y="1550075"/>
            <a:ext cx="305073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Sentiment Over Rating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40331" y="2082165"/>
            <a:ext cx="5669042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Feedback length remains constant across ratings, showing sentiment, not rating, reveals deeper meaning. This pattern suggests that star ratings alone don't capture the full story.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0331" y="3137416"/>
            <a:ext cx="5669042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Finding: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The consistency across ratings indicates users provide similar effort regardless of satisfaction level.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8478" y="1573292"/>
            <a:ext cx="7029093" cy="535936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40331" y="7349133"/>
            <a:ext cx="13149739" cy="786527"/>
          </a:xfrm>
          <a:prstGeom prst="roundRect">
            <a:avLst>
              <a:gd name="adj" fmla="val 9885"/>
            </a:avLst>
          </a:prstGeom>
          <a:solidFill>
            <a:srgbClr val="DDDA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54" y="7631787"/>
            <a:ext cx="231338" cy="185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41715" y="7580352"/>
            <a:ext cx="1236333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Strategic Takeaway: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Add structured reason tags (Late Delivery, Wrong Item) for better insights beyond star ratings.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583"/>
            <a:ext cx="767726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Sentiment Distribution Analysis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8559"/>
            <a:ext cx="6279356" cy="5530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1783675"/>
            <a:ext cx="3287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Balanced Yet Polarized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235410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Sentiments are evenly distributed at approximately 33% each for positive, neutral, and negative feedback. This balance reveals a polarized yet passive customer base without strong brand advocacy.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862530" y="3847505"/>
            <a:ext cx="5981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equal distribution signals brand neutrality risk - customers are neither strongly loyal nor actively dissatisfied.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4874" y="3847505"/>
            <a:ext cx="22860" cy="635079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8" name="Text 5"/>
          <p:cNvSpPr/>
          <p:nvPr/>
        </p:nvSpPr>
        <p:spPr>
          <a:xfrm>
            <a:off x="7564874" y="470582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Strategic Takeaway: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Re-engage neutral customers through personalized outreach to shift sentiment positive and build advocacy.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" y="2574012"/>
            <a:ext cx="4990148" cy="30814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560314"/>
            <a:ext cx="67598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Rating Distribution Patterns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6280190" y="247804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6925032" y="25462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3-4 Star Clustering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925032" y="2975491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Ratings cluster around 3-4 stars, reflecting stable but unenthusiastic satisfaction levels across the customer base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280190" y="400740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6925032" y="4075628"/>
            <a:ext cx="34391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Retention Without Advocacy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925032" y="4504849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pattern indicates retention is stable but advocacy remains weak - customers stay but don't actively promote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280190" y="553676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6925032" y="5604986"/>
            <a:ext cx="28422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Opportunity for Delight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6925032" y="6034207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Introduce delight elements like discounts, thank-you notes, or surprise rewards to turn 4-star users into brand promoters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4160"/>
            <a:ext cx="75458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Feedback Communication Style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70252"/>
            <a:ext cx="30777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5-Word Standard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40681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Analysis confirms a 5-word feedback mode, demonstrating users prefer short and concise communication. This pattern validates the app's frictionless feedback UX design.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7189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However, this brevity limits qualitative depth and actionable insights. While efficient, the current system captures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users think but not always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they think it.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1149" y="2995136"/>
            <a:ext cx="5602962" cy="3156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56108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Analytical Patterns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52180"/>
            <a:ext cx="31732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Brief, Consistent Feedback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provide efficient engagement but shallow detail, signaling need for deeper qualitative capture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152180"/>
            <a:ext cx="28196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Sentiment Balance Risk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Equal satisfaction and dissatisfaction creates brand neutrality risk without strong advocacy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Neutral as Predictor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Neutral sentiment predicts potential churn - act before users turn negative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33905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Satisfaction Without Delight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Ratings show retention is stable but advocacy weak - customers satisfied but not excited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8791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Operational Correlation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Feedback patterns link to operational or campaign changes, enabling strategic learning opportunities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431" y="640318"/>
            <a:ext cx="4984909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90431" y="1323023"/>
            <a:ext cx="7963138" cy="1455896"/>
          </a:xfrm>
          <a:prstGeom prst="roundRect">
            <a:avLst>
              <a:gd name="adj" fmla="val 4259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45569" y="1478161"/>
            <a:ext cx="442793" cy="442793"/>
          </a:xfrm>
          <a:prstGeom prst="roundRect">
            <a:avLst>
              <a:gd name="adj" fmla="val 20648668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370" y="1599843"/>
            <a:ext cx="199192" cy="1991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569" y="2068473"/>
            <a:ext cx="186606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Capture Deeper Data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45569" y="2387560"/>
            <a:ext cx="7652861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'reason tags' and open-text options to capture more qualitative data beyond brief responses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90431" y="2926437"/>
            <a:ext cx="7963138" cy="1455896"/>
          </a:xfrm>
          <a:prstGeom prst="roundRect">
            <a:avLst>
              <a:gd name="adj" fmla="val 4259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745569" y="3081576"/>
            <a:ext cx="442793" cy="442793"/>
          </a:xfrm>
          <a:prstGeom prst="roundRect">
            <a:avLst>
              <a:gd name="adj" fmla="val 20648668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370" y="3203258"/>
            <a:ext cx="199192" cy="19919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569" y="3671888"/>
            <a:ext cx="24195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Monitor Neutral Sentiment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45569" y="3990975"/>
            <a:ext cx="7652861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neutral sentiment closely to detect early dissatisfaction signals before churn occurs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90431" y="4529852"/>
            <a:ext cx="7963138" cy="1455896"/>
          </a:xfrm>
          <a:prstGeom prst="roundRect">
            <a:avLst>
              <a:gd name="adj" fmla="val 4259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745569" y="4684990"/>
            <a:ext cx="442793" cy="442793"/>
          </a:xfrm>
          <a:prstGeom prst="roundRect">
            <a:avLst>
              <a:gd name="adj" fmla="val 20648668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370" y="4806672"/>
            <a:ext cx="199192" cy="19919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569" y="5275302"/>
            <a:ext cx="1957030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Create Wow Moments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45569" y="5594390"/>
            <a:ext cx="7652861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Introduce delight elements to transform passive users into brand promoters and advocates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90431" y="6133267"/>
            <a:ext cx="7963138" cy="1455896"/>
          </a:xfrm>
          <a:prstGeom prst="roundRect">
            <a:avLst>
              <a:gd name="adj" fmla="val 4259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745569" y="6288405"/>
            <a:ext cx="442793" cy="442793"/>
          </a:xfrm>
          <a:prstGeom prst="roundRect">
            <a:avLst>
              <a:gd name="adj" fmla="val 20648668"/>
            </a:avLst>
          </a:prstGeom>
          <a:solidFill>
            <a:srgbClr val="E6DED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370" y="6410087"/>
            <a:ext cx="199192" cy="19919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5569" y="6878717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Track Monthly KPIs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745569" y="7197804"/>
            <a:ext cx="7652861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 monthly feedback data as an internal KPI for operational health and customer satisfaction trends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2025-11-12T08:51:29Z</dcterms:created>
  <dcterms:modified xsi:type="dcterms:W3CDTF">2025-11-12T08:51:29Z</dcterms:modified>
</cp:coreProperties>
</file>